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7" r:id="rId2"/>
    <p:sldId id="276" r:id="rId3"/>
    <p:sldId id="280" r:id="rId4"/>
    <p:sldId id="282" r:id="rId5"/>
    <p:sldId id="281" r:id="rId6"/>
    <p:sldId id="286" r:id="rId7"/>
    <p:sldId id="288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AD0C"/>
    <a:srgbClr val="00A0E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12D557-B481-45D2-ADE9-C031F4D00587}" v="2" dt="2022-10-24T15:21:57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1"/>
  </p:normalViewPr>
  <p:slideViewPr>
    <p:cSldViewPr snapToGrid="0" snapToObjects="1">
      <p:cViewPr varScale="1">
        <p:scale>
          <a:sx n="141" d="100"/>
          <a:sy n="141" d="100"/>
        </p:scale>
        <p:origin x="7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Maria Garcia Rodriguez" userId="5d0b0573-2f5f-4608-9a78-43a1f34992cd" providerId="ADAL" clId="{C512D557-B481-45D2-ADE9-C031F4D00587}"/>
    <pc:docChg chg="custSel modSld">
      <pc:chgData name="Elena Maria Garcia Rodriguez" userId="5d0b0573-2f5f-4608-9a78-43a1f34992cd" providerId="ADAL" clId="{C512D557-B481-45D2-ADE9-C031F4D00587}" dt="2022-10-24T15:26:23.970" v="310" actId="113"/>
      <pc:docMkLst>
        <pc:docMk/>
      </pc:docMkLst>
      <pc:sldChg chg="modSp mod">
        <pc:chgData name="Elena Maria Garcia Rodriguez" userId="5d0b0573-2f5f-4608-9a78-43a1f34992cd" providerId="ADAL" clId="{C512D557-B481-45D2-ADE9-C031F4D00587}" dt="2022-10-24T15:14:08.661" v="75" actId="20577"/>
        <pc:sldMkLst>
          <pc:docMk/>
          <pc:sldMk cId="864441316" sldId="276"/>
        </pc:sldMkLst>
        <pc:spChg chg="mod">
          <ac:chgData name="Elena Maria Garcia Rodriguez" userId="5d0b0573-2f5f-4608-9a78-43a1f34992cd" providerId="ADAL" clId="{C512D557-B481-45D2-ADE9-C031F4D00587}" dt="2022-10-24T15:13:49.546" v="52" actId="20577"/>
          <ac:spMkLst>
            <pc:docMk/>
            <pc:sldMk cId="864441316" sldId="276"/>
            <ac:spMk id="2" creationId="{00000000-0000-0000-0000-000000000000}"/>
          </ac:spMkLst>
        </pc:spChg>
        <pc:spChg chg="mod">
          <ac:chgData name="Elena Maria Garcia Rodriguez" userId="5d0b0573-2f5f-4608-9a78-43a1f34992cd" providerId="ADAL" clId="{C512D557-B481-45D2-ADE9-C031F4D00587}" dt="2022-10-24T15:14:01.904" v="64" actId="20577"/>
          <ac:spMkLst>
            <pc:docMk/>
            <pc:sldMk cId="864441316" sldId="276"/>
            <ac:spMk id="3" creationId="{00000000-0000-0000-0000-000000000000}"/>
          </ac:spMkLst>
        </pc:spChg>
        <pc:spChg chg="mod">
          <ac:chgData name="Elena Maria Garcia Rodriguez" userId="5d0b0573-2f5f-4608-9a78-43a1f34992cd" providerId="ADAL" clId="{C512D557-B481-45D2-ADE9-C031F4D00587}" dt="2022-10-24T15:14:08.661" v="75" actId="20577"/>
          <ac:spMkLst>
            <pc:docMk/>
            <pc:sldMk cId="864441316" sldId="276"/>
            <ac:spMk id="5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C512D557-B481-45D2-ADE9-C031F4D00587}" dt="2022-10-24T15:14:14.222" v="86" actId="20577"/>
        <pc:sldMkLst>
          <pc:docMk/>
          <pc:sldMk cId="1461818497" sldId="280"/>
        </pc:sldMkLst>
        <pc:spChg chg="mod">
          <ac:chgData name="Elena Maria Garcia Rodriguez" userId="5d0b0573-2f5f-4608-9a78-43a1f34992cd" providerId="ADAL" clId="{C512D557-B481-45D2-ADE9-C031F4D00587}" dt="2022-10-24T15:14:14.222" v="86" actId="20577"/>
          <ac:spMkLst>
            <pc:docMk/>
            <pc:sldMk cId="1461818497" sldId="280"/>
            <ac:spMk id="3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C512D557-B481-45D2-ADE9-C031F4D00587}" dt="2022-10-24T15:14:36.690" v="112" actId="255"/>
        <pc:sldMkLst>
          <pc:docMk/>
          <pc:sldMk cId="1889232440" sldId="281"/>
        </pc:sldMkLst>
        <pc:spChg chg="mod">
          <ac:chgData name="Elena Maria Garcia Rodriguez" userId="5d0b0573-2f5f-4608-9a78-43a1f34992cd" providerId="ADAL" clId="{C512D557-B481-45D2-ADE9-C031F4D00587}" dt="2022-10-24T15:14:36.690" v="112" actId="255"/>
          <ac:spMkLst>
            <pc:docMk/>
            <pc:sldMk cId="1889232440" sldId="281"/>
            <ac:spMk id="2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C512D557-B481-45D2-ADE9-C031F4D00587}" dt="2022-10-24T15:14:25.604" v="99" actId="255"/>
        <pc:sldMkLst>
          <pc:docMk/>
          <pc:sldMk cId="1907506091" sldId="282"/>
        </pc:sldMkLst>
        <pc:spChg chg="mod">
          <ac:chgData name="Elena Maria Garcia Rodriguez" userId="5d0b0573-2f5f-4608-9a78-43a1f34992cd" providerId="ADAL" clId="{C512D557-B481-45D2-ADE9-C031F4D00587}" dt="2022-10-24T15:14:25.604" v="99" actId="255"/>
          <ac:spMkLst>
            <pc:docMk/>
            <pc:sldMk cId="1907506091" sldId="282"/>
            <ac:spMk id="2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C512D557-B481-45D2-ADE9-C031F4D00587}" dt="2022-10-24T15:17:56.007" v="270" actId="20577"/>
        <pc:sldMkLst>
          <pc:docMk/>
          <pc:sldMk cId="1890643045" sldId="285"/>
        </pc:sldMkLst>
        <pc:spChg chg="mod">
          <ac:chgData name="Elena Maria Garcia Rodriguez" userId="5d0b0573-2f5f-4608-9a78-43a1f34992cd" providerId="ADAL" clId="{C512D557-B481-45D2-ADE9-C031F4D00587}" dt="2022-10-24T15:17:41.546" v="259" actId="27636"/>
          <ac:spMkLst>
            <pc:docMk/>
            <pc:sldMk cId="1890643045" sldId="285"/>
            <ac:spMk id="2" creationId="{00000000-0000-0000-0000-000000000000}"/>
          </ac:spMkLst>
        </pc:spChg>
        <pc:spChg chg="mod">
          <ac:chgData name="Elena Maria Garcia Rodriguez" userId="5d0b0573-2f5f-4608-9a78-43a1f34992cd" providerId="ADAL" clId="{C512D557-B481-45D2-ADE9-C031F4D00587}" dt="2022-10-24T15:17:56.007" v="270" actId="20577"/>
          <ac:spMkLst>
            <pc:docMk/>
            <pc:sldMk cId="1890643045" sldId="285"/>
            <ac:spMk id="3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C512D557-B481-45D2-ADE9-C031F4D00587}" dt="2022-10-24T15:16:52.941" v="169" actId="20577"/>
        <pc:sldMkLst>
          <pc:docMk/>
          <pc:sldMk cId="89931997" sldId="286"/>
        </pc:sldMkLst>
        <pc:spChg chg="mod">
          <ac:chgData name="Elena Maria Garcia Rodriguez" userId="5d0b0573-2f5f-4608-9a78-43a1f34992cd" providerId="ADAL" clId="{C512D557-B481-45D2-ADE9-C031F4D00587}" dt="2022-10-24T15:14:43.175" v="120" actId="20577"/>
          <ac:spMkLst>
            <pc:docMk/>
            <pc:sldMk cId="89931997" sldId="286"/>
            <ac:spMk id="2" creationId="{00000000-0000-0000-0000-000000000000}"/>
          </ac:spMkLst>
        </pc:spChg>
        <pc:spChg chg="mod">
          <ac:chgData name="Elena Maria Garcia Rodriguez" userId="5d0b0573-2f5f-4608-9a78-43a1f34992cd" providerId="ADAL" clId="{C512D557-B481-45D2-ADE9-C031F4D00587}" dt="2022-10-24T15:16:52.941" v="169" actId="20577"/>
          <ac:spMkLst>
            <pc:docMk/>
            <pc:sldMk cId="89931997" sldId="286"/>
            <ac:spMk id="3" creationId="{00000000-0000-0000-0000-000000000000}"/>
          </ac:spMkLst>
        </pc:spChg>
        <pc:spChg chg="mod">
          <ac:chgData name="Elena Maria Garcia Rodriguez" userId="5d0b0573-2f5f-4608-9a78-43a1f34992cd" providerId="ADAL" clId="{C512D557-B481-45D2-ADE9-C031F4D00587}" dt="2022-10-24T15:16:46.395" v="144" actId="20577"/>
          <ac:spMkLst>
            <pc:docMk/>
            <pc:sldMk cId="89931997" sldId="286"/>
            <ac:spMk id="4" creationId="{00000000-0000-0000-0000-000000000000}"/>
          </ac:spMkLst>
        </pc:spChg>
      </pc:sldChg>
      <pc:sldChg chg="addSp modSp mod">
        <pc:chgData name="Elena Maria Garcia Rodriguez" userId="5d0b0573-2f5f-4608-9a78-43a1f34992cd" providerId="ADAL" clId="{C512D557-B481-45D2-ADE9-C031F4D00587}" dt="2022-10-24T15:26:23.970" v="310" actId="113"/>
        <pc:sldMkLst>
          <pc:docMk/>
          <pc:sldMk cId="798858348" sldId="287"/>
        </pc:sldMkLst>
        <pc:spChg chg="mod">
          <ac:chgData name="Elena Maria Garcia Rodriguez" userId="5d0b0573-2f5f-4608-9a78-43a1f34992cd" providerId="ADAL" clId="{C512D557-B481-45D2-ADE9-C031F4D00587}" dt="2022-10-24T15:13:42.152" v="31" actId="20577"/>
          <ac:spMkLst>
            <pc:docMk/>
            <pc:sldMk cId="798858348" sldId="287"/>
            <ac:spMk id="2" creationId="{00000000-0000-0000-0000-000000000000}"/>
          </ac:spMkLst>
        </pc:spChg>
        <pc:spChg chg="mod">
          <ac:chgData name="Elena Maria Garcia Rodriguez" userId="5d0b0573-2f5f-4608-9a78-43a1f34992cd" providerId="ADAL" clId="{C512D557-B481-45D2-ADE9-C031F4D00587}" dt="2022-10-24T15:13:29.716" v="18" actId="20577"/>
          <ac:spMkLst>
            <pc:docMk/>
            <pc:sldMk cId="798858348" sldId="287"/>
            <ac:spMk id="3" creationId="{00000000-0000-0000-0000-000000000000}"/>
          </ac:spMkLst>
        </pc:spChg>
        <pc:spChg chg="add mod">
          <ac:chgData name="Elena Maria Garcia Rodriguez" userId="5d0b0573-2f5f-4608-9a78-43a1f34992cd" providerId="ADAL" clId="{C512D557-B481-45D2-ADE9-C031F4D00587}" dt="2022-10-24T15:26:23.970" v="310" actId="113"/>
          <ac:spMkLst>
            <pc:docMk/>
            <pc:sldMk cId="798858348" sldId="287"/>
            <ac:spMk id="4" creationId="{59AED0DB-C261-4301-A4F5-648DD95AD42B}"/>
          </ac:spMkLst>
        </pc:spChg>
        <pc:spChg chg="add mod">
          <ac:chgData name="Elena Maria Garcia Rodriguez" userId="5d0b0573-2f5f-4608-9a78-43a1f34992cd" providerId="ADAL" clId="{C512D557-B481-45D2-ADE9-C031F4D00587}" dt="2022-10-24T15:22:09.307" v="309" actId="1076"/>
          <ac:spMkLst>
            <pc:docMk/>
            <pc:sldMk cId="798858348" sldId="287"/>
            <ac:spMk id="6" creationId="{6C35CBCC-A7A8-4308-BAC3-E61232BDFA2A}"/>
          </ac:spMkLst>
        </pc:spChg>
      </pc:sldChg>
      <pc:sldChg chg="modSp mod">
        <pc:chgData name="Elena Maria Garcia Rodriguez" userId="5d0b0573-2f5f-4608-9a78-43a1f34992cd" providerId="ADAL" clId="{C512D557-B481-45D2-ADE9-C031F4D00587}" dt="2022-10-24T15:17:19.996" v="226" actId="20577"/>
        <pc:sldMkLst>
          <pc:docMk/>
          <pc:sldMk cId="648169692" sldId="288"/>
        </pc:sldMkLst>
        <pc:spChg chg="mod">
          <ac:chgData name="Elena Maria Garcia Rodriguez" userId="5d0b0573-2f5f-4608-9a78-43a1f34992cd" providerId="ADAL" clId="{C512D557-B481-45D2-ADE9-C031F4D00587}" dt="2022-10-24T15:17:01.413" v="177" actId="20577"/>
          <ac:spMkLst>
            <pc:docMk/>
            <pc:sldMk cId="648169692" sldId="288"/>
            <ac:spMk id="2" creationId="{00000000-0000-0000-0000-000000000000}"/>
          </ac:spMkLst>
        </pc:spChg>
        <pc:spChg chg="mod">
          <ac:chgData name="Elena Maria Garcia Rodriguez" userId="5d0b0573-2f5f-4608-9a78-43a1f34992cd" providerId="ADAL" clId="{C512D557-B481-45D2-ADE9-C031F4D00587}" dt="2022-10-24T15:17:19.996" v="226" actId="20577"/>
          <ac:spMkLst>
            <pc:docMk/>
            <pc:sldMk cId="648169692" sldId="288"/>
            <ac:spMk id="3" creationId="{00000000-0000-0000-0000-000000000000}"/>
          </ac:spMkLst>
        </pc:spChg>
        <pc:spChg chg="mod">
          <ac:chgData name="Elena Maria Garcia Rodriguez" userId="5d0b0573-2f5f-4608-9a78-43a1f34992cd" providerId="ADAL" clId="{C512D557-B481-45D2-ADE9-C031F4D00587}" dt="2022-10-24T15:17:13.358" v="201" actId="20577"/>
          <ac:spMkLst>
            <pc:docMk/>
            <pc:sldMk cId="648169692" sldId="28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5C78-23E7-A44F-9A85-ED0FACE6E15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9D55-DCAD-C744-8D51-0BA468795F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60000" y="3214273"/>
            <a:ext cx="2880911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2870522"/>
            <a:ext cx="2880911" cy="35295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Mijn spreekbeurt over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6244542"/>
            <a:ext cx="2880911" cy="254643"/>
          </a:xfrm>
        </p:spPr>
        <p:txBody>
          <a:bodyPr lIns="9000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Groep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5989899"/>
            <a:ext cx="2880911" cy="2546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Achternaam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591878" y="0"/>
            <a:ext cx="4552122" cy="68580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07300"/>
            <a:ext cx="4024373" cy="4351338"/>
          </a:xfrm>
        </p:spPr>
        <p:txBody>
          <a:bodyPr/>
          <a:lstStyle>
            <a:lvl1pPr marL="228600" indent="-228600">
              <a:buClr>
                <a:srgbClr val="8AAD0C"/>
              </a:buClr>
              <a:buFont typeface="Arial" charset="0"/>
              <a:buChar char="•"/>
              <a:defRPr sz="240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081286" y="2007300"/>
            <a:ext cx="3449875" cy="2132915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81286" y="4360135"/>
            <a:ext cx="3449875" cy="312516"/>
          </a:xfrm>
        </p:spPr>
        <p:txBody>
          <a:bodyPr>
            <a:norm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1600">
                <a:solidFill>
                  <a:srgbClr val="8AAD0C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3170" y="5685143"/>
            <a:ext cx="8317660" cy="720000"/>
          </a:xfrm>
          <a:solidFill>
            <a:srgbClr val="8AAD0C"/>
          </a:solidFill>
        </p:spPr>
        <p:txBody>
          <a:bodyPr lIns="216000" tIns="216000" rIns="216000" bIns="0"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meisj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858000" cy="68580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3910431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00A0E9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jonget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-128337"/>
            <a:ext cx="6986337" cy="69863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4487947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8AAD0C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jo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2" y="3280139"/>
            <a:ext cx="4972835" cy="2882122"/>
          </a:xfrm>
          <a:prstGeom prst="wedgeEllipseCallout">
            <a:avLst>
              <a:gd name="adj1" fmla="val -64925"/>
              <a:gd name="adj2" fmla="val 100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73623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mei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3" y="3165468"/>
            <a:ext cx="4972835" cy="2882122"/>
          </a:xfrm>
          <a:prstGeom prst="wedgeEllipseCallout">
            <a:avLst>
              <a:gd name="adj1" fmla="val -60191"/>
              <a:gd name="adj2" fmla="val -910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82542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8" y="2667000"/>
            <a:ext cx="5295900" cy="4191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31156" y="593291"/>
            <a:ext cx="8158358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4" name="Oval Callout 3"/>
          <p:cNvSpPr/>
          <p:nvPr userDrawn="1"/>
        </p:nvSpPr>
        <p:spPr>
          <a:xfrm>
            <a:off x="5652292" y="1835793"/>
            <a:ext cx="2832536" cy="1897800"/>
          </a:xfrm>
          <a:prstGeom prst="wedgeEllipseCallout">
            <a:avLst>
              <a:gd name="adj1" fmla="val -37072"/>
              <a:gd name="adj2" fmla="val 48370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58860" y="2481230"/>
            <a:ext cx="2832536" cy="6577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00A0E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Einde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2875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84" y="5600700"/>
            <a:ext cx="1276844" cy="1257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80917F-B8D3-6149-9072-57134A5E8BAA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5A57587-65D1-3A40-9DE4-2423E3276A6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4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5" r:id="rId6"/>
    <p:sldLayoutId id="2147483676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Vacas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 </a:t>
            </a:r>
            <a:r>
              <a:rPr lang="en-US" dirty="0" err="1"/>
              <a:t>exposición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78" y="624"/>
            <a:ext cx="4552122" cy="6856752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9AED0DB-C261-4301-A4F5-648DD95AD42B}"/>
              </a:ext>
            </a:extLst>
          </p:cNvPr>
          <p:cNvSpPr txBox="1"/>
          <p:nvPr/>
        </p:nvSpPr>
        <p:spPr>
          <a:xfrm>
            <a:off x="360000" y="6075680"/>
            <a:ext cx="2525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Nombre y apellidos</a:t>
            </a:r>
            <a:endParaRPr lang="es-ES_tradnl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35CBCC-A7A8-4308-BAC3-E61232BDFA2A}"/>
              </a:ext>
            </a:extLst>
          </p:cNvPr>
          <p:cNvSpPr txBox="1"/>
          <p:nvPr/>
        </p:nvSpPr>
        <p:spPr>
          <a:xfrm>
            <a:off x="360000" y="6414234"/>
            <a:ext cx="241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Arial" charset="0"/>
                <a:cs typeface="Arial" charset="0"/>
              </a:rPr>
              <a:t>Número de clase</a:t>
            </a:r>
            <a:endParaRPr lang="es-ES_tradnl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5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Índice</a:t>
            </a:r>
            <a:r>
              <a:rPr lang="en-US" dirty="0"/>
              <a:t> de </a:t>
            </a:r>
            <a:r>
              <a:rPr lang="en-US" dirty="0" err="1"/>
              <a:t>contenidos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Escribe </a:t>
            </a:r>
            <a:r>
              <a:rPr lang="en-US" dirty="0" err="1"/>
              <a:t>aquí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52" y="2007300"/>
            <a:ext cx="3446942" cy="2132915"/>
          </a:xfrm>
        </p:spPr>
      </p:pic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Pie de </a:t>
            </a:r>
            <a:r>
              <a:rPr lang="en-US" dirty="0" err="1"/>
              <a:t>foto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Pie de </a:t>
            </a:r>
            <a:r>
              <a:rPr lang="en-US" dirty="0" err="1"/>
              <a:t>foto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Cuestionario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75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Cuestionario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92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Pregunta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Escribe la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Escribe la </a:t>
            </a:r>
            <a:r>
              <a:rPr lang="en-US" dirty="0" err="1"/>
              <a:t>pregunta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Pregunta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Escribe la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Escribe la </a:t>
            </a:r>
            <a:r>
              <a:rPr lang="en-US" dirty="0" err="1"/>
              <a:t>pregunta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 </a:t>
            </a:r>
            <a:r>
              <a:rPr lang="en-US" dirty="0" err="1"/>
              <a:t>aquí</a:t>
            </a:r>
            <a:r>
              <a:rPr lang="en-US" dirty="0"/>
              <a:t> termina mi </a:t>
            </a:r>
            <a:r>
              <a:rPr lang="en-US" dirty="0" err="1"/>
              <a:t>exposición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¡</a:t>
            </a:r>
            <a:r>
              <a:rPr lang="en-US" dirty="0" err="1"/>
              <a:t>Adiós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0643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1195A0C-3B77-964F-AEB2-E4697DA4DD71}" vid="{622F8F98-379E-DF4C-B8D4-ABE99F6ED4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de-heus_koe_powerpoint</Template>
  <TotalTime>4</TotalTime>
  <Words>52</Words>
  <Application>Microsoft Office PowerPoint</Application>
  <PresentationFormat>Presentación en pantalla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Vacas</vt:lpstr>
      <vt:lpstr>Índice de contenidos</vt:lpstr>
      <vt:lpstr>Presentación de PowerPoint</vt:lpstr>
      <vt:lpstr>Cuestionario</vt:lpstr>
      <vt:lpstr>Cuestionario</vt:lpstr>
      <vt:lpstr>Pregunta 1</vt:lpstr>
      <vt:lpstr>Pregunta 1</vt:lpstr>
      <vt:lpstr>Y aquí termina mi exposición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koeien</dc:title>
  <dc:creator>Spruitenburg, Petra</dc:creator>
  <cp:lastModifiedBy>Elena Maria Garcia Rodriguez</cp:lastModifiedBy>
  <cp:revision>1</cp:revision>
  <dcterms:created xsi:type="dcterms:W3CDTF">2021-10-13T09:35:19Z</dcterms:created>
  <dcterms:modified xsi:type="dcterms:W3CDTF">2022-10-24T15:26:28Z</dcterms:modified>
</cp:coreProperties>
</file>