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4574"/>
  </p:normalViewPr>
  <p:slideViewPr>
    <p:cSldViewPr snapToGrid="0" snapToObjects="1">
      <p:cViewPr varScale="1">
        <p:scale>
          <a:sx n="133" d="100"/>
          <a:sy n="133" d="100"/>
        </p:scale>
        <p:origin x="14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Maria Garcia Rodriguez" userId="5d0b0573-2f5f-4608-9a78-43a1f34992cd" providerId="ADAL" clId="{1E25F1AF-C21D-4759-8087-0DE133496855}"/>
    <pc:docChg chg="custSel modSld">
      <pc:chgData name="Elena Maria Garcia Rodriguez" userId="5d0b0573-2f5f-4608-9a78-43a1f34992cd" providerId="ADAL" clId="{1E25F1AF-C21D-4759-8087-0DE133496855}" dt="2022-10-24T15:21:01.742" v="296" actId="20577"/>
      <pc:docMkLst>
        <pc:docMk/>
      </pc:docMkLst>
      <pc:sldChg chg="modSp mod">
        <pc:chgData name="Elena Maria Garcia Rodriguez" userId="5d0b0573-2f5f-4608-9a78-43a1f34992cd" providerId="ADAL" clId="{1E25F1AF-C21D-4759-8087-0DE133496855}" dt="2022-10-24T15:19:01.304" v="68" actId="20577"/>
        <pc:sldMkLst>
          <pc:docMk/>
          <pc:sldMk cId="864441316" sldId="276"/>
        </pc:sldMkLst>
        <pc:spChg chg="mod">
          <ac:chgData name="Elena Maria Garcia Rodriguez" userId="5d0b0573-2f5f-4608-9a78-43a1f34992cd" providerId="ADAL" clId="{1E25F1AF-C21D-4759-8087-0DE133496855}" dt="2022-10-24T15:18:46.607" v="45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18:57.595" v="57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19:01.304" v="68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19:06.878" v="79" actId="20577"/>
        <pc:sldMkLst>
          <pc:docMk/>
          <pc:sldMk cId="1461818497" sldId="280"/>
        </pc:sldMkLst>
        <pc:spChg chg="mod">
          <ac:chgData name="Elena Maria Garcia Rodriguez" userId="5d0b0573-2f5f-4608-9a78-43a1f34992cd" providerId="ADAL" clId="{1E25F1AF-C21D-4759-8087-0DE133496855}" dt="2022-10-24T15:19:06.878" v="79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19:27.312" v="105" actId="255"/>
        <pc:sldMkLst>
          <pc:docMk/>
          <pc:sldMk cId="1889232440" sldId="281"/>
        </pc:sldMkLst>
        <pc:spChg chg="mod">
          <ac:chgData name="Elena Maria Garcia Rodriguez" userId="5d0b0573-2f5f-4608-9a78-43a1f34992cd" providerId="ADAL" clId="{1E25F1AF-C21D-4759-8087-0DE133496855}" dt="2022-10-24T15:19:27.312" v="105" actId="255"/>
          <ac:spMkLst>
            <pc:docMk/>
            <pc:sldMk cId="1889232440" sldId="281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19:17.588" v="92" actId="255"/>
        <pc:sldMkLst>
          <pc:docMk/>
          <pc:sldMk cId="1907506091" sldId="282"/>
        </pc:sldMkLst>
        <pc:spChg chg="mod">
          <ac:chgData name="Elena Maria Garcia Rodriguez" userId="5d0b0573-2f5f-4608-9a78-43a1f34992cd" providerId="ADAL" clId="{1E25F1AF-C21D-4759-8087-0DE133496855}" dt="2022-10-24T15:19:17.588" v="92" actId="255"/>
          <ac:spMkLst>
            <pc:docMk/>
            <pc:sldMk cId="1907506091" sldId="282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20:44.345" v="263" actId="20577"/>
        <pc:sldMkLst>
          <pc:docMk/>
          <pc:sldMk cId="1890643045" sldId="285"/>
        </pc:sldMkLst>
        <pc:spChg chg="mod">
          <ac:chgData name="Elena Maria Garcia Rodriguez" userId="5d0b0573-2f5f-4608-9a78-43a1f34992cd" providerId="ADAL" clId="{1E25F1AF-C21D-4759-8087-0DE133496855}" dt="2022-10-24T15:20:38.612" v="257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20:44.345" v="263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19:57.480" v="162" actId="20577"/>
        <pc:sldMkLst>
          <pc:docMk/>
          <pc:sldMk cId="89931997" sldId="286"/>
        </pc:sldMkLst>
        <pc:spChg chg="mod">
          <ac:chgData name="Elena Maria Garcia Rodriguez" userId="5d0b0573-2f5f-4608-9a78-43a1f34992cd" providerId="ADAL" clId="{1E25F1AF-C21D-4759-8087-0DE133496855}" dt="2022-10-24T15:19:32.905" v="113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19:57.480" v="162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19:50.681" v="137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21:01.742" v="296" actId="20577"/>
        <pc:sldMkLst>
          <pc:docMk/>
          <pc:sldMk cId="798858348" sldId="287"/>
        </pc:sldMkLst>
        <pc:spChg chg="mod">
          <ac:chgData name="Elena Maria Garcia Rodriguez" userId="5d0b0573-2f5f-4608-9a78-43a1f34992cd" providerId="ADAL" clId="{1E25F1AF-C21D-4759-8087-0DE133496855}" dt="2022-10-24T15:18:31.708" v="24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18:27.403" v="18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21:01.742" v="296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20:57.088" v="281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1E25F1AF-C21D-4759-8087-0DE133496855}" dt="2022-10-24T15:20:16.171" v="219" actId="20577"/>
        <pc:sldMkLst>
          <pc:docMk/>
          <pc:sldMk cId="648169692" sldId="288"/>
        </pc:sldMkLst>
        <pc:spChg chg="mod">
          <ac:chgData name="Elena Maria Garcia Rodriguez" userId="5d0b0573-2f5f-4608-9a78-43a1f34992cd" providerId="ADAL" clId="{1E25F1AF-C21D-4759-8087-0DE133496855}" dt="2022-10-24T15:20:03.063" v="170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20:16.171" v="219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1E25F1AF-C21D-4759-8087-0DE133496855}" dt="2022-10-24T15:20:09.767" v="194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775284"/>
            <a:ext cx="6936730" cy="408271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6128760" y="1821437"/>
            <a:ext cx="2832536" cy="1897800"/>
          </a:xfrm>
          <a:prstGeom prst="wedgeEllipseCallout">
            <a:avLst>
              <a:gd name="adj1" fmla="val -13309"/>
              <a:gd name="adj2" fmla="val 6309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87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Cerdos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</a:t>
            </a:r>
            <a:r>
              <a:rPr lang="en-US" dirty="0" err="1"/>
              <a:t>exposición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clase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4592638" y="167"/>
            <a:ext cx="4551362" cy="6858000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 </a:t>
            </a:r>
            <a:r>
              <a:rPr lang="en-US" dirty="0" err="1"/>
              <a:t>aquí</a:t>
            </a:r>
            <a:r>
              <a:rPr lang="en-US" dirty="0"/>
              <a:t> termina mi </a:t>
            </a:r>
            <a:r>
              <a:rPr lang="en-US" dirty="0" err="1"/>
              <a:t>exposición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Adiós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DBE74A0-2358-4D4B-AC8B-CF652989117C}" vid="{64A7CB6C-030B-594D-BCD7-16E8158C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deheus-varkens </Template>
  <TotalTime>2</TotalTime>
  <Words>52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Cerdos</vt:lpstr>
      <vt:lpstr>Índice de contenidos</vt:lpstr>
      <vt:lpstr>Presentación de PowerPoint</vt:lpstr>
      <vt:lpstr>Cuestionario</vt:lpstr>
      <vt:lpstr>Cuestionario</vt:lpstr>
      <vt:lpstr>Pregunta 1</vt:lpstr>
      <vt:lpstr>Pregunta 1</vt:lpstr>
      <vt:lpstr>Y aquí termina mi exposición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Knevel, Nina</dc:creator>
  <cp:lastModifiedBy>Elena Maria Garcia Rodriguez</cp:lastModifiedBy>
  <cp:revision>1</cp:revision>
  <dcterms:created xsi:type="dcterms:W3CDTF">2018-02-08T14:11:10Z</dcterms:created>
  <dcterms:modified xsi:type="dcterms:W3CDTF">2022-10-24T15:21:13Z</dcterms:modified>
</cp:coreProperties>
</file>