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651"/>
  </p:normalViewPr>
  <p:slideViewPr>
    <p:cSldViewPr snapToGrid="0" snapToObjects="1">
      <p:cViewPr varScale="1">
        <p:scale>
          <a:sx n="133" d="100"/>
          <a:sy n="133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Maria Garcia Rodriguez" userId="5d0b0573-2f5f-4608-9a78-43a1f34992cd" providerId="ADAL" clId="{3F8EC2A8-F02C-4D85-83BA-A6D00F56C54A}"/>
    <pc:docChg chg="custSel modSld">
      <pc:chgData name="Elena Maria Garcia Rodriguez" userId="5d0b0573-2f5f-4608-9a78-43a1f34992cd" providerId="ADAL" clId="{3F8EC2A8-F02C-4D85-83BA-A6D00F56C54A}" dt="2022-10-24T15:25:34.762" v="313" actId="20577"/>
      <pc:docMkLst>
        <pc:docMk/>
      </pc:docMkLst>
      <pc:sldChg chg="modSp mod">
        <pc:chgData name="Elena Maria Garcia Rodriguez" userId="5d0b0573-2f5f-4608-9a78-43a1f34992cd" providerId="ADAL" clId="{3F8EC2A8-F02C-4D85-83BA-A6D00F56C54A}" dt="2022-10-24T15:23:49.479" v="109" actId="20577"/>
        <pc:sldMkLst>
          <pc:docMk/>
          <pc:sldMk cId="864441316" sldId="276"/>
        </pc:sldMkLst>
        <pc:spChg chg="mod">
          <ac:chgData name="Elena Maria Garcia Rodriguez" userId="5d0b0573-2f5f-4608-9a78-43a1f34992cd" providerId="ADAL" clId="{3F8EC2A8-F02C-4D85-83BA-A6D00F56C54A}" dt="2022-10-24T15:23:27.214" v="86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3:45.853" v="98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3:49.479" v="109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3:55.433" v="120" actId="20577"/>
        <pc:sldMkLst>
          <pc:docMk/>
          <pc:sldMk cId="1461818497" sldId="280"/>
        </pc:sldMkLst>
        <pc:spChg chg="mod">
          <ac:chgData name="Elena Maria Garcia Rodriguez" userId="5d0b0573-2f5f-4608-9a78-43a1f34992cd" providerId="ADAL" clId="{3F8EC2A8-F02C-4D85-83BA-A6D00F56C54A}" dt="2022-10-24T15:23:55.433" v="120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4:15.262" v="146" actId="255"/>
        <pc:sldMkLst>
          <pc:docMk/>
          <pc:sldMk cId="1889232440" sldId="281"/>
        </pc:sldMkLst>
        <pc:spChg chg="mod">
          <ac:chgData name="Elena Maria Garcia Rodriguez" userId="5d0b0573-2f5f-4608-9a78-43a1f34992cd" providerId="ADAL" clId="{3F8EC2A8-F02C-4D85-83BA-A6D00F56C54A}" dt="2022-10-24T15:24:15.262" v="146" actId="255"/>
          <ac:spMkLst>
            <pc:docMk/>
            <pc:sldMk cId="1889232440" sldId="281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4:05.720" v="133" actId="255"/>
        <pc:sldMkLst>
          <pc:docMk/>
          <pc:sldMk cId="1907506091" sldId="282"/>
        </pc:sldMkLst>
        <pc:spChg chg="mod">
          <ac:chgData name="Elena Maria Garcia Rodriguez" userId="5d0b0573-2f5f-4608-9a78-43a1f34992cd" providerId="ADAL" clId="{3F8EC2A8-F02C-4D85-83BA-A6D00F56C54A}" dt="2022-10-24T15:24:05.720" v="133" actId="255"/>
          <ac:spMkLst>
            <pc:docMk/>
            <pc:sldMk cId="1907506091" sldId="282"/>
            <ac:spMk id="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5:34.762" v="313" actId="20577"/>
        <pc:sldMkLst>
          <pc:docMk/>
          <pc:sldMk cId="1890643045" sldId="285"/>
        </pc:sldMkLst>
        <pc:spChg chg="mod">
          <ac:chgData name="Elena Maria Garcia Rodriguez" userId="5d0b0573-2f5f-4608-9a78-43a1f34992cd" providerId="ADAL" clId="{3F8EC2A8-F02C-4D85-83BA-A6D00F56C54A}" dt="2022-10-24T15:25:23.650" v="289" actId="27636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5:34.762" v="313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4:47.961" v="203" actId="20577"/>
        <pc:sldMkLst>
          <pc:docMk/>
          <pc:sldMk cId="89931997" sldId="286"/>
        </pc:sldMkLst>
        <pc:spChg chg="mod">
          <ac:chgData name="Elena Maria Garcia Rodriguez" userId="5d0b0573-2f5f-4608-9a78-43a1f34992cd" providerId="ADAL" clId="{3F8EC2A8-F02C-4D85-83BA-A6D00F56C54A}" dt="2022-10-24T15:24:19.685" v="154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4:47.961" v="203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4:41.194" v="178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3:15.140" v="65" actId="20577"/>
        <pc:sldMkLst>
          <pc:docMk/>
          <pc:sldMk cId="798858348" sldId="287"/>
        </pc:sldMkLst>
        <pc:spChg chg="mod">
          <ac:chgData name="Elena Maria Garcia Rodriguez" userId="5d0b0573-2f5f-4608-9a78-43a1f34992cd" providerId="ADAL" clId="{3F8EC2A8-F02C-4D85-83BA-A6D00F56C54A}" dt="2022-10-24T15:23:04.338" v="32" actId="27636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2:54.687" v="18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3:15.140" v="65" actId="20577"/>
          <ac:spMkLst>
            <pc:docMk/>
            <pc:sldMk cId="798858348" sldId="287"/>
            <ac:spMk id="4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3:10.802" v="50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 mod">
        <pc:chgData name="Elena Maria Garcia Rodriguez" userId="5d0b0573-2f5f-4608-9a78-43a1f34992cd" providerId="ADAL" clId="{3F8EC2A8-F02C-4D85-83BA-A6D00F56C54A}" dt="2022-10-24T15:25:07.125" v="260" actId="20577"/>
        <pc:sldMkLst>
          <pc:docMk/>
          <pc:sldMk cId="648169692" sldId="288"/>
        </pc:sldMkLst>
        <pc:spChg chg="mod">
          <ac:chgData name="Elena Maria Garcia Rodriguez" userId="5d0b0573-2f5f-4608-9a78-43a1f34992cd" providerId="ADAL" clId="{3F8EC2A8-F02C-4D85-83BA-A6D00F56C54A}" dt="2022-10-24T15:25:07.125" v="260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5:01.808" v="252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Elena Maria Garcia Rodriguez" userId="5d0b0573-2f5f-4608-9a78-43a1f34992cd" providerId="ADAL" clId="{3F8EC2A8-F02C-4D85-83BA-A6D00F56C54A}" dt="2022-10-24T15:24:55.330" v="227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>
          <a:xfrm>
            <a:off x="3155733" y="593291"/>
            <a:ext cx="5988267" cy="6725223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331156" y="1835793"/>
            <a:ext cx="2832536" cy="1897800"/>
          </a:xfrm>
          <a:prstGeom prst="wedgeEllipseCallout">
            <a:avLst>
              <a:gd name="adj1" fmla="val 50279"/>
              <a:gd name="adj2" fmla="val 4459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724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14273"/>
            <a:ext cx="3693600" cy="743280"/>
          </a:xfrm>
        </p:spPr>
        <p:txBody>
          <a:bodyPr>
            <a:normAutofit/>
          </a:bodyPr>
          <a:lstStyle/>
          <a:p>
            <a:r>
              <a:rPr lang="en-US" dirty="0"/>
              <a:t>Los </a:t>
            </a:r>
            <a:r>
              <a:rPr lang="en-US" dirty="0" err="1"/>
              <a:t>piensos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</a:t>
            </a:r>
            <a:r>
              <a:rPr lang="en-US" dirty="0" err="1"/>
              <a:t>exposición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5398"/>
            <a:ext cx="4552122" cy="6847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</a:t>
            </a:r>
            <a:r>
              <a:rPr lang="en-US" dirty="0" err="1"/>
              <a:t>aquí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86" y="2008355"/>
            <a:ext cx="3449875" cy="213080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Cuestionario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Escribe la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 </a:t>
            </a:r>
            <a:r>
              <a:rPr lang="en-US" dirty="0" err="1"/>
              <a:t>aquí</a:t>
            </a:r>
            <a:r>
              <a:rPr lang="en-US" dirty="0"/>
              <a:t> termina mi </a:t>
            </a:r>
            <a:r>
              <a:rPr lang="en-US" dirty="0" err="1"/>
              <a:t>exposición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¡</a:t>
            </a:r>
            <a:r>
              <a:rPr lang="en-US"/>
              <a:t>Adiós!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74CF30-133C-734C-96AE-0BB3C6080A6F}" vid="{E1C676AC-5955-6C4A-9762-FD9370125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deheus-diervoer-v2</Template>
  <TotalTime>3</TotalTime>
  <Words>53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Los piensos</vt:lpstr>
      <vt:lpstr>Índice de contenidos</vt:lpstr>
      <vt:lpstr>Presentación de PowerPoint</vt:lpstr>
      <vt:lpstr>Cuestionario</vt:lpstr>
      <vt:lpstr>Cuestionario</vt:lpstr>
      <vt:lpstr>Pregunta 1</vt:lpstr>
      <vt:lpstr>Pregunta 1</vt:lpstr>
      <vt:lpstr>Y aquí termina mi exposición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Diervoer</dc:title>
  <dc:creator>Knevel, Nina</dc:creator>
  <cp:lastModifiedBy>Elena Maria Garcia Rodriguez</cp:lastModifiedBy>
  <cp:revision>1</cp:revision>
  <dcterms:created xsi:type="dcterms:W3CDTF">2018-04-10T08:40:38Z</dcterms:created>
  <dcterms:modified xsi:type="dcterms:W3CDTF">2022-10-24T15:25:36Z</dcterms:modified>
</cp:coreProperties>
</file>